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 autoAdjust="0"/>
    <p:restoredTop sz="9465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</a:t>
            </a:r>
            <a:r>
              <a:rPr lang="it-IT"/>
              <a:t>: Antony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390</TotalTime>
  <Words>3288</Words>
  <Application>Microsoft Macintosh PowerPoint</Application>
  <PresentationFormat>Widescreen</PresentationFormat>
  <Paragraphs>978</Paragraphs>
  <Slides>105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ALESSANDRO VANACORE</cp:lastModifiedBy>
  <cp:revision>8</cp:revision>
  <dcterms:created xsi:type="dcterms:W3CDTF">2022-12-10T15:54:36Z</dcterms:created>
  <dcterms:modified xsi:type="dcterms:W3CDTF">2022-12-12T14:30:23Z</dcterms:modified>
</cp:coreProperties>
</file>